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306" r:id="rId3"/>
    <p:sldId id="262" r:id="rId4"/>
    <p:sldId id="307" r:id="rId5"/>
    <p:sldId id="258" r:id="rId6"/>
    <p:sldId id="308" r:id="rId7"/>
    <p:sldId id="309" r:id="rId8"/>
    <p:sldId id="263" r:id="rId9"/>
    <p:sldId id="260" r:id="rId10"/>
    <p:sldId id="295" r:id="rId11"/>
    <p:sldId id="268" r:id="rId12"/>
    <p:sldId id="293" r:id="rId13"/>
    <p:sldId id="267" r:id="rId14"/>
    <p:sldId id="270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95" d="100"/>
          <a:sy n="95" d="100"/>
        </p:scale>
        <p:origin x="-552" y="-10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7500"/>
                </a:solidFill>
              </a:rPr>
              <a:t>Urban</a:t>
            </a:r>
            <a:r>
              <a:rPr lang="en-US" dirty="0" smtClean="0"/>
              <a:t> Photo Album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649" y="1346617"/>
            <a:ext cx="6262255" cy="468544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716" y="5466414"/>
            <a:ext cx="6096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24" y="5475939"/>
            <a:ext cx="6191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942" y="1291424"/>
            <a:ext cx="61912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858" y="1291424"/>
            <a:ext cx="609600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Photo Corners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MODERN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DYNAMIC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050" y="291010"/>
            <a:ext cx="2070100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291009"/>
            <a:ext cx="2059858" cy="19976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PROFESSIONAL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ABSTRACT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SOPHISTICATED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CREATIVE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Split </a:t>
            </a:r>
            <a:r>
              <a:rPr lang="en-US" sz="2400" b="1" dirty="0" smtClean="0">
                <a:solidFill>
                  <a:schemeClr val="bg1"/>
                </a:solidFill>
              </a:rPr>
              <a:t>Picture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410200"/>
            <a:ext cx="3810000" cy="1219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rgbClr val="FC7500"/>
                </a:solidFill>
              </a:rPr>
              <a:t>transitions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special 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 album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950" y="0"/>
            <a:ext cx="459105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Split </a:t>
            </a:r>
            <a:r>
              <a:rPr lang="en-US" sz="2400" b="1" dirty="0" smtClean="0">
                <a:solidFill>
                  <a:schemeClr val="bg1"/>
                </a:solidFill>
              </a:rPr>
              <a:t>Picture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1"/>
          <a:stretch/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 PICTURE EFFECTS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Introducing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95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300764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>
            <a:off x="3027979" y="552255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2475" y="5562600"/>
            <a:ext cx="7553325" cy="114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use </a:t>
            </a:r>
            <a:r>
              <a:rPr lang="en-US" sz="2400" b="1" dirty="0" smtClean="0">
                <a:solidFill>
                  <a:srgbClr val="FC7500"/>
                </a:solidFill>
              </a:rPr>
              <a:t>Picture Color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change the tone or saturation of your picture or to recolor it to a single color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251" y="2074849"/>
            <a:ext cx="1994170" cy="309711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"/>
          <a:stretch/>
        </p:blipFill>
        <p:spPr>
          <a:xfrm>
            <a:off x="803424" y="2074848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0800000">
            <a:off x="3530837" y="2074849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04800" y="556650"/>
            <a:ext cx="7439025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3424" y="2064816"/>
            <a:ext cx="7443216" cy="384048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After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522" y="4854033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Tone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1741" y="486146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Saturation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6796" y="486146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Color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97221" y="1105518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0" name="Picture 2"/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69184" y="2631084"/>
            <a:ext cx="3099816" cy="19933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23" name="Picture 5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6314" y="552306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26" name="Picture 5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715" y="2077872"/>
            <a:ext cx="1993392" cy="309981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55576" y="1101736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50528" y="2627301"/>
            <a:ext cx="3095768" cy="199691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0" y="5586350"/>
            <a:ext cx="7391400" cy="11954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dirty="0">
                <a:solidFill>
                  <a:srgbClr val="FC7500"/>
                </a:solidFill>
              </a:rPr>
              <a:t>Corrections</a:t>
            </a:r>
            <a:r>
              <a:rPr lang="en-US" sz="2400" dirty="0"/>
              <a:t> allow you to change the </a:t>
            </a:r>
            <a:r>
              <a:rPr lang="en-US" sz="2400" dirty="0" smtClean="0"/>
              <a:t>contrast, brightness, and sharpness </a:t>
            </a:r>
            <a:r>
              <a:rPr lang="en-US" sz="2400" dirty="0"/>
              <a:t>of your images.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275" y="549932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Before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520" y="2081050"/>
            <a:ext cx="7443216" cy="381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After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9742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Contrast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6150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Brightness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2045" y="4877387"/>
            <a:ext cx="199339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Sharpness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5112603"/>
            <a:ext cx="6781800" cy="13643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dirty="0">
                <a:solidFill>
                  <a:srgbClr val="FC7500"/>
                </a:solidFill>
              </a:rPr>
              <a:t>Background Removal </a:t>
            </a:r>
            <a:r>
              <a:rPr lang="en-US" sz="2400" dirty="0"/>
              <a:t>allows you to quickly and easily remove backgrounds to isolate </a:t>
            </a:r>
            <a:r>
              <a:rPr lang="en-US" sz="2400" dirty="0" smtClean="0"/>
              <a:t>items </a:t>
            </a:r>
            <a:r>
              <a:rPr lang="en-US" sz="2400" dirty="0"/>
              <a:t>in your image.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67" y="762000"/>
            <a:ext cx="643217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	Focus on the Star of Your Photo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943" y="1752600"/>
            <a:ext cx="4180114" cy="3085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975" y="1759527"/>
            <a:ext cx="4180114" cy="308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1287" y="609600"/>
            <a:ext cx="6048027" cy="453142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73826"/>
            <a:ext cx="3590704" cy="35907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5486400"/>
            <a:ext cx="6781800" cy="1219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US" sz="2400" b="1" dirty="0" smtClean="0">
                <a:solidFill>
                  <a:srgbClr val="FC7500"/>
                </a:solidFill>
              </a:rPr>
              <a:t>layering multiple objects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a different background, you can create dynamic layouts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62400" y="1828800"/>
            <a:ext cx="3864903" cy="285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66800"/>
            <a:ext cx="5305254" cy="379704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5334000"/>
            <a:ext cx="678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C7500"/>
                </a:solidFill>
              </a:rPr>
              <a:t>Dramatic </a:t>
            </a:r>
            <a:r>
              <a:rPr lang="en-US" sz="2400" b="1" dirty="0">
                <a:solidFill>
                  <a:srgbClr val="FC7500"/>
                </a:solidFill>
              </a:rPr>
              <a:t>effects </a:t>
            </a:r>
            <a:r>
              <a:rPr lang="en-US" sz="2400" dirty="0"/>
              <a:t>can be </a:t>
            </a:r>
            <a:r>
              <a:rPr lang="en-US" sz="2400" dirty="0" smtClean="0"/>
              <a:t>achieved by layering an object over the same image with artistic effects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>
          <a:xfrm>
            <a:off x="1752600" y="1066800"/>
            <a:ext cx="5313218" cy="379476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78675"/>
            <a:ext cx="5297027" cy="37911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7200" y="5791200"/>
            <a:ext cx="8153400" cy="914400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layouts bring </a:t>
            </a:r>
          </a:p>
          <a:p>
            <a:pPr marL="0">
              <a:lnSpc>
                <a:spcPct val="70000"/>
              </a:lnSpc>
            </a:pPr>
            <a:r>
              <a:rPr lang="en-US" sz="3700" dirty="0" smtClean="0">
                <a:solidFill>
                  <a:srgbClr val="FC7500"/>
                </a:solidFill>
              </a:rPr>
              <a:t>creativity</a:t>
            </a:r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your presentation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Mechanical Flower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8935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Snapshots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93" y="1346849"/>
            <a:ext cx="3296159" cy="320409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Slide Film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Urban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6B60BB-1C1D-49F1-9AC2-7D0007CDDE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167</Words>
  <Application>Microsoft Office PowerPoint</Application>
  <PresentationFormat>On-screen Show (4:3)</PresentationFormat>
  <Paragraphs>45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UrbanPhotoAlbum</vt:lpstr>
      <vt:lpstr>PowerPoint Presentation</vt:lpstr>
      <vt:lpstr>NEW PICTURE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2013-03-18T22:08:23Z</dcterms:created>
  <dcterms:modified xsi:type="dcterms:W3CDTF">2013-03-18T22:10:23Z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</Properties>
</file>